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9" r:id="rId51"/>
    <p:sldId id="303" r:id="rId52"/>
    <p:sldId id="307" r:id="rId53"/>
    <p:sldId id="308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MANAGEMENT OF MEDICAL EMERGENCIES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7010400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4384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MUST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NICE TO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DESIRE TO KNOW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HYPERTENTION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HYPERVENTILATION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CONGESTIVE HEART FAILURE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SYNCOPE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ANGINA PECTORIS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SEIZURES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ANAPHYLAXIS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MYOCARDIAL INFARCTION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INSULIN</a:t>
                      </a:r>
                      <a:r>
                        <a:rPr lang="en-IN" baseline="0" dirty="0" smtClean="0"/>
                        <a:t> SHOCK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EMERGENCY DRUGS AND EQUIPMENTS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CARDIOPULMONARY</a:t>
                      </a:r>
                      <a:r>
                        <a:rPr lang="en-IN" baseline="0" dirty="0" smtClean="0"/>
                        <a:t> ARREST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DIABETIC COMA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ASTHMATIC ATTACK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ALLERGIC REACTION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 smtClean="0"/>
              <a:t>CONTENTS</a:t>
            </a:r>
            <a:endParaRPr lang="en-IN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8229600" cy="47397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2800" dirty="0" smtClean="0"/>
              <a:t>HYPERTENTION</a:t>
            </a:r>
            <a:endParaRPr lang="en-IN" sz="2800" dirty="0" smtClean="0"/>
          </a:p>
          <a:p>
            <a:pPr>
              <a:buNone/>
            </a:pPr>
            <a:r>
              <a:rPr lang="en-IN" sz="2800" dirty="0" smtClean="0"/>
              <a:t>VASOVAGAL SYNCOPE</a:t>
            </a:r>
          </a:p>
          <a:p>
            <a:pPr>
              <a:buNone/>
            </a:pPr>
            <a:r>
              <a:rPr lang="en-IN" sz="2800" dirty="0" smtClean="0"/>
              <a:t>POSTURAL HYPOTENSION</a:t>
            </a:r>
          </a:p>
          <a:p>
            <a:pPr>
              <a:buNone/>
            </a:pPr>
            <a:r>
              <a:rPr lang="en-IN" sz="2800" dirty="0" smtClean="0"/>
              <a:t>HYPERVENTILATION</a:t>
            </a:r>
          </a:p>
          <a:p>
            <a:pPr>
              <a:buNone/>
            </a:pPr>
            <a:r>
              <a:rPr lang="en-IN" sz="2800" dirty="0" smtClean="0"/>
              <a:t>HYPOVOLEMIC SYNCOPE</a:t>
            </a:r>
          </a:p>
          <a:p>
            <a:pPr>
              <a:buNone/>
            </a:pPr>
            <a:r>
              <a:rPr lang="en-IN" sz="2800" dirty="0" smtClean="0"/>
              <a:t>ANGINA PECTORIS</a:t>
            </a:r>
          </a:p>
          <a:p>
            <a:pPr>
              <a:buNone/>
            </a:pPr>
            <a:r>
              <a:rPr lang="en-IN" sz="2800" dirty="0" smtClean="0"/>
              <a:t>MYOCARDIAL INFARCTION</a:t>
            </a:r>
          </a:p>
          <a:p>
            <a:pPr>
              <a:buNone/>
            </a:pPr>
            <a:r>
              <a:rPr lang="en-IN" sz="2800" dirty="0" smtClean="0"/>
              <a:t>CARDIOPULMONARY ARREST</a:t>
            </a:r>
          </a:p>
          <a:p>
            <a:pPr>
              <a:buNone/>
            </a:pPr>
            <a:r>
              <a:rPr lang="en-IN" sz="2800" dirty="0" smtClean="0"/>
              <a:t>CONGERSTIVE HEART FAILURE</a:t>
            </a:r>
          </a:p>
          <a:p>
            <a:pPr>
              <a:buNone/>
            </a:pPr>
            <a:r>
              <a:rPr lang="en-IN" sz="2800" dirty="0" smtClean="0"/>
              <a:t>ASTHMATIC ATTACK</a:t>
            </a:r>
          </a:p>
          <a:p>
            <a:pPr>
              <a:buNone/>
            </a:pPr>
            <a:r>
              <a:rPr lang="en-IN" sz="2800" dirty="0" smtClean="0"/>
              <a:t>SEIZURE</a:t>
            </a:r>
          </a:p>
          <a:p>
            <a:pPr>
              <a:buNone/>
            </a:pPr>
            <a:r>
              <a:rPr lang="en-IN" sz="2800" dirty="0" smtClean="0"/>
              <a:t>INSULIN SHOCK</a:t>
            </a:r>
          </a:p>
          <a:p>
            <a:pPr>
              <a:buNone/>
            </a:pPr>
            <a:r>
              <a:rPr lang="en-IN" sz="2800" dirty="0" smtClean="0"/>
              <a:t>DIABETIC COMA</a:t>
            </a:r>
          </a:p>
          <a:p>
            <a:pPr>
              <a:buNone/>
            </a:pPr>
            <a:r>
              <a:rPr lang="en-IN" sz="2800" dirty="0" smtClean="0"/>
              <a:t>ANAPHYLAXIS</a:t>
            </a:r>
          </a:p>
          <a:p>
            <a:pPr>
              <a:buNone/>
            </a:pPr>
            <a:r>
              <a:rPr lang="en-IN" sz="2800" dirty="0" smtClean="0"/>
              <a:t>ALLERGIC REACTION</a:t>
            </a:r>
          </a:p>
          <a:p>
            <a:pPr>
              <a:buNone/>
            </a:pPr>
            <a:r>
              <a:rPr lang="en-IN" sz="2800" dirty="0" smtClean="0"/>
              <a:t>EMERGENCY DRUGS AND EQUIPMENTS</a:t>
            </a:r>
          </a:p>
          <a:p>
            <a:pPr>
              <a:buNone/>
            </a:pPr>
            <a:r>
              <a:rPr lang="en-IN" sz="2800" dirty="0" smtClean="0"/>
              <a:t>SUMMARY</a:t>
            </a:r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89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91</Words>
  <Application>Microsoft Office PowerPoint</Application>
  <PresentationFormat>On-screen Show (4:3)</PresentationFormat>
  <Paragraphs>43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2022-09-01T16:03:27Z</dcterms:created>
  <dcterms:modified xsi:type="dcterms:W3CDTF">2022-09-28T18:34:58Z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